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6" r:id="rId11"/>
    <p:sldId id="396" r:id="rId12"/>
    <p:sldId id="398" r:id="rId13"/>
    <p:sldId id="397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1277" r:id="rId26"/>
    <p:sldId id="1278" r:id="rId27"/>
    <p:sldId id="962" r:id="rId28"/>
    <p:sldId id="838" r:id="rId29"/>
    <p:sldId id="1247" r:id="rId30"/>
    <p:sldId id="1274" r:id="rId31"/>
    <p:sldId id="1272" r:id="rId32"/>
    <p:sldId id="1275" r:id="rId33"/>
    <p:sldId id="415" r:id="rId34"/>
    <p:sldId id="1066" r:id="rId35"/>
    <p:sldId id="1346" r:id="rId36"/>
    <p:sldId id="1347" r:id="rId37"/>
    <p:sldId id="1348" r:id="rId38"/>
    <p:sldId id="1349" r:id="rId39"/>
    <p:sldId id="1350" r:id="rId40"/>
    <p:sldId id="1351" r:id="rId41"/>
    <p:sldId id="416" r:id="rId42"/>
    <p:sldId id="1300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5" r:id="rId62"/>
    <p:sldId id="436" r:id="rId63"/>
    <p:sldId id="475" r:id="rId64"/>
    <p:sldId id="1279" r:id="rId65"/>
    <p:sldId id="470" r:id="rId66"/>
    <p:sldId id="438" r:id="rId67"/>
    <p:sldId id="1280" r:id="rId68"/>
    <p:sldId id="441" r:id="rId69"/>
    <p:sldId id="443" r:id="rId70"/>
    <p:sldId id="473" r:id="rId71"/>
    <p:sldId id="444" r:id="rId72"/>
    <p:sldId id="445" r:id="rId73"/>
    <p:sldId id="446" r:id="rId74"/>
    <p:sldId id="447" r:id="rId75"/>
    <p:sldId id="476" r:id="rId76"/>
    <p:sldId id="448" r:id="rId77"/>
    <p:sldId id="449" r:id="rId78"/>
    <p:sldId id="450" r:id="rId79"/>
    <p:sldId id="451" r:id="rId80"/>
    <p:sldId id="1334" r:id="rId81"/>
    <p:sldId id="1335" r:id="rId82"/>
    <p:sldId id="1336" r:id="rId83"/>
    <p:sldId id="1337" r:id="rId84"/>
    <p:sldId id="1342" r:id="rId85"/>
    <p:sldId id="1343" r:id="rId86"/>
    <p:sldId id="1288" r:id="rId87"/>
    <p:sldId id="1291" r:id="rId88"/>
    <p:sldId id="454" r:id="rId89"/>
    <p:sldId id="455" r:id="rId90"/>
    <p:sldId id="1299" r:id="rId91"/>
    <p:sldId id="457" r:id="rId92"/>
    <p:sldId id="1292" r:id="rId93"/>
    <p:sldId id="459" r:id="rId94"/>
    <p:sldId id="1344" r:id="rId95"/>
    <p:sldId id="612" r:id="rId96"/>
    <p:sldId id="462" r:id="rId97"/>
    <p:sldId id="463" r:id="rId98"/>
    <p:sldId id="1296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6"/>
            <p14:sldId id="39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</p14:sldIdLst>
        </p14:section>
        <p14:section name="Kolletta" id="{081036B0-B579-470E-9D86-06209B2F4B9D}">
          <p14:sldIdLst>
            <p14:sldId id="1277"/>
            <p14:sldId id="1278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74"/>
            <p14:sldId id="1272"/>
            <p14:sldId id="1275"/>
            <p14:sldId id="415"/>
            <p14:sldId id="1066"/>
            <p14:sldId id="1346"/>
            <p14:sldId id="1347"/>
            <p14:sldId id="1348"/>
            <p14:sldId id="1349"/>
            <p14:sldId id="1350"/>
            <p14:sldId id="1351"/>
            <p14:sldId id="416"/>
            <p14:sldId id="1300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9"/>
            <p14:sldId id="470"/>
            <p14:sldId id="438"/>
            <p14:sldId id="1280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B3C122A6-7B92-48CF-8D6C-85803BDBEE66}">
          <p14:sldIdLst>
            <p14:sldId id="1334"/>
            <p14:sldId id="1335"/>
            <p14:sldId id="1336"/>
            <p14:sldId id="1337"/>
            <p14:sldId id="1342"/>
            <p14:sldId id="1343"/>
          </p14:sldIdLst>
        </p14:section>
        <p14:section name="Il-Paci" id="{3BE1AB24-34C4-4372-A325-5A4CE04B49EA}">
          <p14:sldIdLst>
            <p14:sldId id="128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  <p14:sldId id="1344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A23C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346" autoAdjust="0"/>
    <p:restoredTop sz="95033" autoAdjust="0"/>
  </p:normalViewPr>
  <p:slideViewPr>
    <p:cSldViewPr>
      <p:cViewPr varScale="1">
        <p:scale>
          <a:sx n="78" d="100"/>
          <a:sy n="78" d="100"/>
        </p:scale>
        <p:origin x="90" y="1230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03/14/2026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14/03/2026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F12D9C-F531-EF24-5982-8B27BF2B7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456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1421904" y="5157192"/>
            <a:ext cx="6300192" cy="155427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Is-Seba’ Ħadd tal-Għid</a:t>
            </a:r>
          </a:p>
          <a:p>
            <a:pPr algn="ctr">
              <a:buNone/>
            </a:pPr>
            <a:r>
              <a:rPr lang="fi-FI" sz="35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It-Tlugħ il-Mulej fis-Sema</a:t>
            </a:r>
          </a:p>
          <a:p>
            <a:pPr algn="ctr"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7E44A-6EF3-1573-EBF5-64ACA0BAB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"/>
            <a:ext cx="913717" cy="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45377" y="1843950"/>
            <a:ext cx="2807832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000" b="1" i="1" dirty="0">
                <a:latin typeface="Candara" panose="020E0502030303020204" pitchFamily="34" charset="0"/>
                <a:cs typeface="AL BAYAN PLAIN" pitchFamily="2" charset="-78"/>
              </a:rPr>
              <a:t>Qari mill-Ktieb tal-</a:t>
            </a:r>
            <a:r>
              <a:rPr lang="en-GB" sz="5000" b="1" i="1" dirty="0">
                <a:latin typeface="Candara" panose="020E0502030303020204" pitchFamily="34" charset="0"/>
                <a:cs typeface="AL BAYAN PLAIN" pitchFamily="2" charset="-78"/>
              </a:rPr>
              <a:t>Atti </a:t>
            </a:r>
            <a:r>
              <a:rPr lang="en-GB" sz="5000" b="1" i="1" dirty="0" err="1">
                <a:latin typeface="Candara" panose="020E0502030303020204" pitchFamily="34" charset="0"/>
                <a:cs typeface="AL BAYAN PLAIN" pitchFamily="2" charset="-78"/>
              </a:rPr>
              <a:t>tal-Appostli</a:t>
            </a:r>
            <a:endParaRPr lang="mt-MT" sz="50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8F54E8-7877-FEF4-E98E-A40864B73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7" r="25000"/>
          <a:stretch>
            <a:fillRect/>
          </a:stretch>
        </p:blipFill>
        <p:spPr>
          <a:xfrm>
            <a:off x="3347864" y="0"/>
            <a:ext cx="5796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0750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07504" y="978987"/>
            <a:ext cx="8928992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Tela’ Alla b’għajat ta’ ferħ.</a:t>
            </a:r>
            <a:endParaRPr lang="mt-MT" sz="5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DCA744-F236-F3F2-FB26-879899E5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68" r="5900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219600" y="1536174"/>
            <a:ext cx="3383896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lill-Efesin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AB255-B5F1-49F9-0373-4BC3606A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7" r="17713"/>
          <a:stretch>
            <a:fillRect/>
          </a:stretch>
        </p:blipFill>
        <p:spPr>
          <a:xfrm>
            <a:off x="3590666" y="0"/>
            <a:ext cx="5553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3635896" cy="6336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Morru</a:t>
            </a:r>
            <a:r>
              <a:rPr lang="en-GB" sz="4400" b="1" dirty="0"/>
              <a:t> </a:t>
            </a:r>
            <a:r>
              <a:rPr lang="en-GB" sz="4400" b="1" dirty="0" err="1"/>
              <a:t>agħmlu</a:t>
            </a:r>
            <a:r>
              <a:rPr lang="en-GB" sz="4400" b="1" dirty="0"/>
              <a:t> </a:t>
            </a:r>
            <a:r>
              <a:rPr lang="en-GB" sz="4400" b="1" dirty="0" err="1"/>
              <a:t>dixxipli</a:t>
            </a:r>
            <a:r>
              <a:rPr lang="en-GB" sz="4400" b="1" dirty="0"/>
              <a:t> mill-</a:t>
            </a:r>
            <a:r>
              <a:rPr lang="en-GB" sz="4400" b="1" dirty="0" err="1"/>
              <a:t>ġnus</a:t>
            </a:r>
            <a:r>
              <a:rPr lang="en-GB" sz="4400" b="1" dirty="0"/>
              <a:t> </a:t>
            </a:r>
            <a:r>
              <a:rPr lang="en-GB" sz="4400" b="1" dirty="0" err="1"/>
              <a:t>kollha</a:t>
            </a:r>
            <a:r>
              <a:rPr lang="en-GB" sz="4400" b="1" dirty="0"/>
              <a:t>, </a:t>
            </a:r>
            <a:r>
              <a:rPr lang="en-GB" sz="4400" b="1" dirty="0" err="1"/>
              <a:t>jgħid</a:t>
            </a:r>
            <a:r>
              <a:rPr lang="en-GB" sz="4400" b="1" dirty="0"/>
              <a:t> il-Mulej.</a:t>
            </a:r>
          </a:p>
          <a:p>
            <a:pPr marL="0" indent="0" algn="ctr">
              <a:buNone/>
            </a:pPr>
            <a:r>
              <a:rPr lang="en-GB" sz="4400" b="1" dirty="0" err="1"/>
              <a:t>Jiena</a:t>
            </a:r>
            <a:r>
              <a:rPr lang="en-GB" sz="4400" b="1" dirty="0"/>
              <a:t> </a:t>
            </a:r>
            <a:r>
              <a:rPr lang="en-GB" sz="4400" b="1" dirty="0" err="1"/>
              <a:t>magħkom</a:t>
            </a:r>
            <a:r>
              <a:rPr lang="en-GB" sz="4400" b="1" dirty="0"/>
              <a:t> </a:t>
            </a:r>
            <a:r>
              <a:rPr lang="en-GB" sz="4400" b="1" dirty="0" err="1"/>
              <a:t>dejjem</a:t>
            </a:r>
            <a:r>
              <a:rPr lang="en-GB" sz="4400" b="1" dirty="0"/>
              <a:t>, </a:t>
            </a:r>
            <a:r>
              <a:rPr lang="en-GB" sz="4400" b="1" dirty="0" err="1"/>
              <a:t>sal-aħħar</a:t>
            </a:r>
            <a:r>
              <a:rPr lang="en-GB" sz="4400" b="1" dirty="0"/>
              <a:t> </a:t>
            </a:r>
            <a:r>
              <a:rPr lang="en-GB" sz="4400" b="1" dirty="0" err="1"/>
              <a:t>taż-żmien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7D198-FA87-B47B-F959-504F1A8BE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84" r="30312"/>
          <a:stretch>
            <a:fillRect/>
          </a:stretch>
        </p:blipFill>
        <p:spPr>
          <a:xfrm>
            <a:off x="3851920" y="1"/>
            <a:ext cx="529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323528" y="1720840"/>
            <a:ext cx="341404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54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 San </a:t>
            </a:r>
            <a:r>
              <a:rPr lang="en-GB" sz="5400" b="1" i="1" dirty="0">
                <a:latin typeface="Candara" panose="020E0502030303020204" pitchFamily="34" charset="0"/>
                <a:cs typeface="AL BAYAN PLAIN" pitchFamily="2" charset="-78"/>
              </a:rPr>
              <a:t>Mattew</a:t>
            </a:r>
            <a:endParaRPr lang="mt-MT" sz="115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FF4EA-97FF-19BC-7C9B-20B967C9D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2" r="13464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4A608-2054-7A4E-29F2-6070D8E5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9" r="12988"/>
          <a:stretch>
            <a:fillRect/>
          </a:stretch>
        </p:blipFill>
        <p:spPr>
          <a:xfrm>
            <a:off x="0" y="-718"/>
            <a:ext cx="9160413" cy="68587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F’dak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ħdax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-il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telqu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Galilija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E86E8-4491-7710-32A7-539C80854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0CF84-E67F-A7C7-7F53-7519225D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39" r="12988"/>
          <a:stretch>
            <a:fillRect/>
          </a:stretch>
        </p:blipFill>
        <p:spPr>
          <a:xfrm>
            <a:off x="0" y="-718"/>
            <a:ext cx="9160413" cy="685871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4A748C-1A1B-9EC2-C0B5-422011CD4D9E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fuq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muntanja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ordnalhom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Kif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rawh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inxteħtu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quddiemu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3A38C-2C9B-C4FB-45FC-D5B45E824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E0CBB0-DA60-12C0-2DC3-FA636451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5" r="10625"/>
          <a:stretch>
            <a:fillRect/>
          </a:stretch>
        </p:blipFill>
        <p:spPr>
          <a:xfrm>
            <a:off x="-1" y="-6178"/>
            <a:ext cx="9155038" cy="686417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5199E2-9A3E-AA95-E511-3BC67B3704C6}"/>
              </a:ext>
            </a:extLst>
          </p:cNvPr>
          <p:cNvSpPr txBox="1">
            <a:spLocks/>
          </p:cNvSpPr>
          <p:nvPr/>
        </p:nvSpPr>
        <p:spPr>
          <a:xfrm>
            <a:off x="5899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għalkemm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wħud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iddubitaw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resaq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ikellimhom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531F7-760C-2BE3-B7C5-95D385C1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961A04-D0E2-56BB-467E-918401A56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5" r="10625"/>
          <a:stretch>
            <a:fillRect/>
          </a:stretch>
        </p:blipFill>
        <p:spPr>
          <a:xfrm>
            <a:off x="-1" y="-6178"/>
            <a:ext cx="9155038" cy="6864178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EA04C61-026B-1BB2-131C-92CD324F352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“Lili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ngħatat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setgħa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fis-sema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-art.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Morru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mela,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agħmlu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dixxipli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ġnus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0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410AC-60BD-0184-6895-DC56C4A73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E9E05-BB1F-3EA9-D26A-62912C51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9051"/>
          <a:stretch>
            <a:fillRect/>
          </a:stretch>
        </p:blipFill>
        <p:spPr>
          <a:xfrm>
            <a:off x="876" y="0"/>
            <a:ext cx="914312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0A6A51-DA72-7CC4-36F0-71C3B94E9ED1}"/>
              </a:ext>
            </a:extLst>
          </p:cNvPr>
          <p:cNvSpPr txBox="1">
            <a:spLocks/>
          </p:cNvSpPr>
          <p:nvPr/>
        </p:nvSpPr>
        <p:spPr>
          <a:xfrm>
            <a:off x="0" y="585190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għammduhom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fl-isem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tal-Missier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-Iben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tal-Ispirtu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s-Santu,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7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9B41-778D-871A-478E-A84002146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90D33E-4154-712A-CBBB-D8F71323E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9051"/>
          <a:stretch>
            <a:fillRect/>
          </a:stretch>
        </p:blipFill>
        <p:spPr>
          <a:xfrm>
            <a:off x="876" y="0"/>
            <a:ext cx="9143124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9F631AB-86C7-2E6F-C495-73C03E378EE9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għallmuhom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iħarsu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ordnajtilkom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5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08D8F-BA02-147F-DB33-D73F7E021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DE7B9-3F2A-03CE-5AC6-B889092F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456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AE3C47-B0B8-BA13-282A-5D4E07EFB6BD}"/>
              </a:ext>
            </a:extLst>
          </p:cNvPr>
          <p:cNvSpPr txBox="1">
            <a:spLocks/>
          </p:cNvSpPr>
          <p:nvPr/>
        </p:nvSpPr>
        <p:spPr>
          <a:xfrm>
            <a:off x="0" y="5877272"/>
            <a:ext cx="9155039" cy="100609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jiena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magħkom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dejjem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sal-aħħar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0" y="2348880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12431-04D5-A81B-6B77-7C34905C3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2" r="13464"/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6592-719A-E699-4E27-E01BB6669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DBC66-B235-052E-2359-8588DA602E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5" r="1456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6F4688-28A3-81E6-7A3E-C66FEC831EB1}"/>
              </a:ext>
            </a:extLst>
          </p:cNvPr>
          <p:cNvSpPr txBox="1"/>
          <p:nvPr/>
        </p:nvSpPr>
        <p:spPr>
          <a:xfrm>
            <a:off x="3383868" y="11663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Omelija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6120680" cy="47089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jitqaddes Ismek,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tiġi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saltnatek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</a:t>
            </a:r>
          </a:p>
          <a:p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mt-MT" sz="6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365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074508"/>
            <a:ext cx="615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ikun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li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trid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int, kif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fis-sema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hekkda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</a:t>
            </a:r>
            <a:r>
              <a:rPr lang="en-GB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-art.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96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152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Ħobżna ta’ kuljum agħtina llum,</a:t>
            </a:r>
          </a:p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aħfrilna dnubietna bħalma naħfru lil min hu ħati għalina,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4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ddaħħalniex fit-tiġrib, iżda eħlisna mid-deni.</a:t>
            </a:r>
            <a:endParaRPr lang="en-GB" sz="6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39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2725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8481A-7AC8-6B7E-C3E5-D479052F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763D5B6-5EE6-A03E-0E4F-14432795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43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11092</TotalTime>
  <Words>1069</Words>
  <Application>Microsoft Office PowerPoint</Application>
  <PresentationFormat>On-screen Show (4:3)</PresentationFormat>
  <Paragraphs>320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4" baseType="lpstr"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414</cp:revision>
  <dcterms:created xsi:type="dcterms:W3CDTF">2012-10-18T12:41:12Z</dcterms:created>
  <dcterms:modified xsi:type="dcterms:W3CDTF">2026-03-14T14:22:14Z</dcterms:modified>
</cp:coreProperties>
</file>