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6" r:id="rId11"/>
    <p:sldId id="396" r:id="rId12"/>
    <p:sldId id="398" r:id="rId13"/>
    <p:sldId id="397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1277" r:id="rId26"/>
    <p:sldId id="1278" r:id="rId27"/>
    <p:sldId id="962" r:id="rId28"/>
    <p:sldId id="838" r:id="rId29"/>
    <p:sldId id="1247" r:id="rId30"/>
    <p:sldId id="1274" r:id="rId31"/>
    <p:sldId id="1272" r:id="rId32"/>
    <p:sldId id="1275" r:id="rId33"/>
    <p:sldId id="415" r:id="rId34"/>
    <p:sldId id="1066" r:id="rId35"/>
    <p:sldId id="1346" r:id="rId36"/>
    <p:sldId id="1347" r:id="rId37"/>
    <p:sldId id="1348" r:id="rId38"/>
    <p:sldId id="1349" r:id="rId39"/>
    <p:sldId id="1350" r:id="rId40"/>
    <p:sldId id="1351" r:id="rId41"/>
    <p:sldId id="1352" r:id="rId42"/>
    <p:sldId id="1353" r:id="rId43"/>
    <p:sldId id="1354" r:id="rId44"/>
    <p:sldId id="416" r:id="rId45"/>
    <p:sldId id="1300" r:id="rId46"/>
    <p:sldId id="417" r:id="rId47"/>
    <p:sldId id="418" r:id="rId48"/>
    <p:sldId id="419" r:id="rId49"/>
    <p:sldId id="420" r:id="rId50"/>
    <p:sldId id="421" r:id="rId51"/>
    <p:sldId id="422" r:id="rId52"/>
    <p:sldId id="423" r:id="rId53"/>
    <p:sldId id="424" r:id="rId54"/>
    <p:sldId id="425" r:id="rId55"/>
    <p:sldId id="426" r:id="rId56"/>
    <p:sldId id="427" r:id="rId57"/>
    <p:sldId id="428" r:id="rId58"/>
    <p:sldId id="429" r:id="rId59"/>
    <p:sldId id="430" r:id="rId60"/>
    <p:sldId id="431" r:id="rId61"/>
    <p:sldId id="432" r:id="rId62"/>
    <p:sldId id="433" r:id="rId63"/>
    <p:sldId id="434" r:id="rId64"/>
    <p:sldId id="435" r:id="rId65"/>
    <p:sldId id="436" r:id="rId66"/>
    <p:sldId id="475" r:id="rId67"/>
    <p:sldId id="1279" r:id="rId68"/>
    <p:sldId id="470" r:id="rId69"/>
    <p:sldId id="438" r:id="rId70"/>
    <p:sldId id="1280" r:id="rId71"/>
    <p:sldId id="441" r:id="rId72"/>
    <p:sldId id="443" r:id="rId73"/>
    <p:sldId id="473" r:id="rId74"/>
    <p:sldId id="444" r:id="rId75"/>
    <p:sldId id="445" r:id="rId76"/>
    <p:sldId id="446" r:id="rId77"/>
    <p:sldId id="447" r:id="rId78"/>
    <p:sldId id="476" r:id="rId79"/>
    <p:sldId id="448" r:id="rId80"/>
    <p:sldId id="449" r:id="rId81"/>
    <p:sldId id="450" r:id="rId82"/>
    <p:sldId id="451" r:id="rId83"/>
    <p:sldId id="1334" r:id="rId84"/>
    <p:sldId id="1335" r:id="rId85"/>
    <p:sldId id="1336" r:id="rId86"/>
    <p:sldId id="1337" r:id="rId87"/>
    <p:sldId id="1342" r:id="rId88"/>
    <p:sldId id="1343" r:id="rId89"/>
    <p:sldId id="1288" r:id="rId90"/>
    <p:sldId id="1291" r:id="rId91"/>
    <p:sldId id="454" r:id="rId92"/>
    <p:sldId id="455" r:id="rId93"/>
    <p:sldId id="1299" r:id="rId94"/>
    <p:sldId id="457" r:id="rId95"/>
    <p:sldId id="1292" r:id="rId96"/>
    <p:sldId id="459" r:id="rId97"/>
    <p:sldId id="1344" r:id="rId98"/>
    <p:sldId id="612" r:id="rId99"/>
    <p:sldId id="462" r:id="rId100"/>
    <p:sldId id="463" r:id="rId101"/>
    <p:sldId id="1296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6"/>
            <p14:sldId id="396"/>
          </p14:sldIdLst>
        </p14:section>
        <p14:section name="Il-Glorja" id="{DDFD2167-BFAB-4BEE-8DA8-E264F133A6EC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</p14:sldIdLst>
        </p14:section>
        <p14:section name="Kolletta" id="{081036B0-B579-470E-9D86-06209B2F4B9D}">
          <p14:sldIdLst>
            <p14:sldId id="1277"/>
            <p14:sldId id="1278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74"/>
            <p14:sldId id="1272"/>
            <p14:sldId id="1275"/>
            <p14:sldId id="415"/>
            <p14:sldId id="1066"/>
            <p14:sldId id="1346"/>
            <p14:sldId id="1347"/>
            <p14:sldId id="1348"/>
            <p14:sldId id="1349"/>
            <p14:sldId id="1350"/>
            <p14:sldId id="1351"/>
            <p14:sldId id="1352"/>
            <p14:sldId id="1353"/>
            <p14:sldId id="1354"/>
            <p14:sldId id="416"/>
            <p14:sldId id="1300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9"/>
            <p14:sldId id="470"/>
            <p14:sldId id="438"/>
            <p14:sldId id="1280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B3C122A6-7B92-48CF-8D6C-85803BDBEE66}">
          <p14:sldIdLst>
            <p14:sldId id="1334"/>
            <p14:sldId id="1335"/>
            <p14:sldId id="1336"/>
            <p14:sldId id="1337"/>
            <p14:sldId id="1342"/>
            <p14:sldId id="1343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99"/>
            <p14:sldId id="457"/>
            <p14:sldId id="1292"/>
            <p14:sldId id="459"/>
            <p14:sldId id="1344"/>
          </p14:sldIdLst>
        </p14:section>
        <p14:section name="Għeluq" id="{42DEB599-6FCF-E545-BF3E-5FD90CBB9FF1}">
          <p14:sldIdLst>
            <p14:sldId id="612"/>
            <p14:sldId id="462"/>
            <p14:sldId id="463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EA23C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6" autoAdjust="0"/>
    <p:restoredTop sz="95033" autoAdjust="0"/>
  </p:normalViewPr>
  <p:slideViewPr>
    <p:cSldViewPr>
      <p:cViewPr varScale="1">
        <p:scale>
          <a:sx n="78" d="100"/>
          <a:sy n="78" d="100"/>
        </p:scale>
        <p:origin x="54" y="1182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03/14/2026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0BDC8-668D-7E9D-314E-D19038516B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62" r="82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1421904" y="5733256"/>
            <a:ext cx="6300192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Is-Sitt Ħadd tal-Għid</a:t>
            </a:r>
            <a:endParaRPr lang="fi-FI" sz="3500" b="1" i="0" dirty="0">
              <a:effectLst/>
              <a:latin typeface="Amasis MT Pro Black" panose="02040A04050005020304" pitchFamily="18" charset="0"/>
              <a:ea typeface="Microsoft YaHei UI" panose="020B0503020204020204" pitchFamily="34" charset="-122"/>
            </a:endParaRPr>
          </a:p>
          <a:p>
            <a:pPr algn="ctr"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7E44A-6EF3-1573-EBF5-64ACA0BAB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3"/>
            <a:ext cx="913717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lil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668907-1387-656B-1E22-33040DA2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3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paċi fl-art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lill-bnedmin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rieda tajba.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C8FBAF-642D-6890-4B4D-5F2117C7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9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Infaħħruk, inberkuk, nadurawk, nagħtuk ġieħ,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07AE020-FE83-CAF2-F257-4407BF9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4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irroddulek ħajr għall-glorja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kbira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342E4C-A330-329C-DE72-0A68E3AD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5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9220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tas-sema.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tista’ kollox;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357427-7871-8EE7-3208-9DC03272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1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iben waħdieni,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F2F3418-3D9A-8F60-DF8B-A94CA0D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Bin il-Missier;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C5D5E7C-1E04-4704-9DF8-FE1D7427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53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D0B05A9-4511-80F3-CCF3-8716C749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7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ilqa’ t-talb tagħna;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6D7E5C5-D084-F0FF-7B4D-8D250746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88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25A42D-16BC-DDED-6EA7-58F26F81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8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2642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Għaliex int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waħdek Qaddis,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Mulej,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1B7BBA0-16C4-7261-9ACF-4EDD7DF5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80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il-Għoli,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5FABC77-B410-BAD5-B133-034CAF78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2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s-Santu: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 Alla.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650DB6-2080-9613-515D-7282764E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7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2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1E8D-B9B6-A88F-ED1E-2805BDA2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15C6D3D-148A-A071-6F0B-B3C4DC8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1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19600" y="1843950"/>
            <a:ext cx="2807832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mill-Ktieb tal-</a:t>
            </a:r>
            <a:r>
              <a:rPr lang="en-GB" sz="5000" b="1" i="1" dirty="0">
                <a:latin typeface="Candara" panose="020E0502030303020204" pitchFamily="34" charset="0"/>
                <a:cs typeface="AL BAYAN PLAIN" pitchFamily="2" charset="-78"/>
              </a:rPr>
              <a:t>Atti </a:t>
            </a:r>
            <a:r>
              <a:rPr lang="en-GB" sz="5000" b="1" i="1" dirty="0" err="1">
                <a:latin typeface="Candara" panose="020E0502030303020204" pitchFamily="34" charset="0"/>
                <a:cs typeface="AL BAYAN PLAIN" pitchFamily="2" charset="-78"/>
              </a:rPr>
              <a:t>tal-Appostli</a:t>
            </a:r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91CD6-F9FE-905F-EBBB-63C8D426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75" r="6688"/>
          <a:stretch>
            <a:fillRect/>
          </a:stretch>
        </p:blipFill>
        <p:spPr>
          <a:xfrm>
            <a:off x="3131840" y="0"/>
            <a:ext cx="601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332656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07504" y="978987"/>
            <a:ext cx="8928992" cy="1692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Għajtu bil-ferħ lil Alla,</a:t>
            </a:r>
          </a:p>
          <a:p>
            <a:pPr algn="ctr"/>
            <a:r>
              <a:rPr lang="sv-SE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bnedmin tad-dinja kollha.</a:t>
            </a:r>
            <a:endParaRPr lang="mt-MT" sz="5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85802-E48D-9D04-499E-A428A7B378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46" r="5900"/>
          <a:stretch>
            <a:fillRect/>
          </a:stretch>
        </p:blipFill>
        <p:spPr>
          <a:xfrm>
            <a:off x="-24276" y="2780927"/>
            <a:ext cx="9168275" cy="40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-10913" y="1536174"/>
            <a:ext cx="3383896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Ewwel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Ittra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ta’ San Pietru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Appostlu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37506-AD99-EC61-39C9-C456D43FC1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62" r="29524"/>
          <a:stretch>
            <a:fillRect/>
          </a:stretch>
        </p:blipFill>
        <p:spPr>
          <a:xfrm>
            <a:off x="3743400" y="0"/>
            <a:ext cx="5400600" cy="687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3635896" cy="63367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 err="1"/>
              <a:t>Jekk</a:t>
            </a:r>
            <a:r>
              <a:rPr lang="en-GB" sz="4400" b="1" dirty="0"/>
              <a:t> xi </a:t>
            </a:r>
            <a:r>
              <a:rPr lang="en-GB" sz="4400" b="1" dirty="0" err="1"/>
              <a:t>ħadd</a:t>
            </a:r>
            <a:r>
              <a:rPr lang="en-GB" sz="4400" b="1" dirty="0"/>
              <a:t> </a:t>
            </a:r>
            <a:r>
              <a:rPr lang="en-GB" sz="4400" b="1" dirty="0" err="1"/>
              <a:t>iħobbni</a:t>
            </a:r>
            <a:r>
              <a:rPr lang="en-GB" sz="4400" b="1" dirty="0"/>
              <a:t>, </a:t>
            </a:r>
            <a:r>
              <a:rPr lang="en-GB" sz="4400" b="1" dirty="0" err="1"/>
              <a:t>iħares</a:t>
            </a:r>
            <a:r>
              <a:rPr lang="en-GB" sz="4400" b="1" dirty="0"/>
              <a:t> </a:t>
            </a:r>
            <a:r>
              <a:rPr lang="en-GB" sz="4400" b="1" dirty="0" err="1"/>
              <a:t>kelmti</a:t>
            </a:r>
            <a:r>
              <a:rPr lang="en-GB" sz="4400" b="1" dirty="0"/>
              <a:t>, </a:t>
            </a:r>
            <a:r>
              <a:rPr lang="en-GB" sz="4400" b="1" dirty="0" err="1"/>
              <a:t>jgħid</a:t>
            </a:r>
            <a:r>
              <a:rPr lang="en-GB" sz="4400" b="1" dirty="0"/>
              <a:t> il-Mulej;</a:t>
            </a:r>
          </a:p>
          <a:p>
            <a:pPr marL="0" indent="0" algn="ctr">
              <a:buNone/>
            </a:pPr>
            <a:r>
              <a:rPr lang="en-GB" sz="4400" b="1" dirty="0"/>
              <a:t>u </a:t>
            </a:r>
            <a:r>
              <a:rPr lang="en-GB" sz="4400" b="1" dirty="0" err="1"/>
              <a:t>Missieri</a:t>
            </a:r>
            <a:r>
              <a:rPr lang="en-GB" sz="4400" b="1" dirty="0"/>
              <a:t> </a:t>
            </a:r>
            <a:r>
              <a:rPr lang="en-GB" sz="4400" b="1" dirty="0" err="1"/>
              <a:t>jħobbu</a:t>
            </a:r>
            <a:r>
              <a:rPr lang="en-GB" sz="4400" b="1" dirty="0"/>
              <a:t>, u </a:t>
            </a:r>
            <a:r>
              <a:rPr lang="en-GB" sz="4400" b="1" dirty="0" err="1"/>
              <a:t>aħna</a:t>
            </a:r>
            <a:r>
              <a:rPr lang="en-GB" sz="4400" b="1" dirty="0"/>
              <a:t> </a:t>
            </a:r>
            <a:r>
              <a:rPr lang="en-GB" sz="4400" b="1" dirty="0" err="1"/>
              <a:t>niġu</a:t>
            </a:r>
            <a:r>
              <a:rPr lang="en-GB" sz="4400" b="1" dirty="0"/>
              <a:t> u </a:t>
            </a:r>
            <a:r>
              <a:rPr lang="en-GB" sz="4400" b="1" dirty="0" err="1"/>
              <a:t>ngħammru</a:t>
            </a:r>
            <a:r>
              <a:rPr lang="en-GB" sz="4400" b="1" dirty="0"/>
              <a:t> </a:t>
            </a:r>
            <a:r>
              <a:rPr lang="en-GB" sz="4400" b="1" dirty="0" err="1"/>
              <a:t>għandu</a:t>
            </a:r>
            <a:r>
              <a:rPr lang="en-GB" sz="4400" b="1" dirty="0"/>
              <a:t>.</a:t>
            </a:r>
            <a:endParaRPr lang="LID4096" sz="4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580C8D-329E-54E6-053B-84A4CE3ED0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87" r="9838"/>
          <a:stretch>
            <a:fillRect/>
          </a:stretch>
        </p:blipFill>
        <p:spPr>
          <a:xfrm>
            <a:off x="3742861" y="-11699"/>
            <a:ext cx="5401139" cy="686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23528" y="1720840"/>
            <a:ext cx="341404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54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 San </a:t>
            </a:r>
            <a:r>
              <a:rPr lang="en-GB" sz="5400" b="1" i="1" dirty="0" err="1">
                <a:latin typeface="Candara" panose="020E0502030303020204" pitchFamily="34" charset="0"/>
                <a:cs typeface="AL BAYAN PLAIN" pitchFamily="2" charset="-78"/>
              </a:rPr>
              <a:t>Ġwann</a:t>
            </a:r>
            <a:endParaRPr lang="mt-MT" sz="115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FF4EA-97FF-19BC-7C9B-20B967C9D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13464"/>
          <a:stretch>
            <a:fillRect/>
          </a:stretch>
        </p:blipFill>
        <p:spPr>
          <a:xfrm>
            <a:off x="3995936" y="0"/>
            <a:ext cx="5148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472EBE-4D3E-8672-FDF7-631A8DFC9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37" r="8263"/>
          <a:stretch>
            <a:fillRect/>
          </a:stretch>
        </p:blipFill>
        <p:spPr>
          <a:xfrm>
            <a:off x="-15746" y="0"/>
            <a:ext cx="9155039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tħobbuni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ħarsu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kmandamenti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E86E8-4491-7710-32A7-539C80854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FA6B9B-3D0E-DD24-2977-ED93F293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37" r="8263"/>
          <a:stretch>
            <a:fillRect/>
          </a:stretch>
        </p:blipFill>
        <p:spPr>
          <a:xfrm>
            <a:off x="-15746" y="0"/>
            <a:ext cx="9155039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4A748C-1A1B-9EC2-C0B5-422011CD4D9E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nitlob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lill-Missier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hu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jagħtikom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Difensur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ieħor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jibqa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3A38C-2C9B-C4FB-45FC-D5B45E824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06A9AB-DC07-F9F5-C2E4-7192C4B41F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3" r="13775"/>
          <a:stretch>
            <a:fillRect/>
          </a:stretch>
        </p:blipFill>
        <p:spPr>
          <a:xfrm>
            <a:off x="0" y="0"/>
            <a:ext cx="913988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5199E2-9A3E-AA95-E511-3BC67B3704C6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dejjem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tal-verità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li 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tistax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tirċevih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tarah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lanqas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tagħrfu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531F7-760C-2BE3-B7C5-95D385C16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0283E0-F99F-FD68-5575-DE6BF5B46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3" r="13775"/>
          <a:stretch>
            <a:fillRect/>
          </a:stretch>
        </p:blipFill>
        <p:spPr>
          <a:xfrm>
            <a:off x="0" y="0"/>
            <a:ext cx="913988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EA04C61-026B-1BB2-131C-92CD324F352D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tagħrfuh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jgħammar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410AC-60BD-0184-6895-DC56C4A73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357873-A21D-E16D-97B4-5B30E190E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62" r="82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0A6A51-DA72-7CC4-36F0-71C3B94E9ED1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nħallikomx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iltiema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Nerġa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niġi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89B41-778D-871A-478E-A8400214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A5D54C-F43F-C4E5-D25C-E83255D131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62" r="82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9F631AB-86C7-2E6F-C495-73C03E378EE9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Ftit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ieħor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taranix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aktar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tarawni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ngħix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5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08D8F-BA02-147F-DB33-D73F7E021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0406C2-9D9F-7CF7-7CA2-FCF10EB726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3" r="7476"/>
          <a:stretch>
            <a:fillRect/>
          </a:stretch>
        </p:blipFill>
        <p:spPr>
          <a:xfrm>
            <a:off x="-8092" y="0"/>
            <a:ext cx="9168066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AE3C47-B0B8-BA13-282A-5D4E07EFB6BD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tgħixu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jum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tagħrfu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f’Missieri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8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E8CE2-327A-D235-E363-379285FD1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F6794-E973-38A0-4DC9-2B683DEA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3" r="7476"/>
          <a:stretch>
            <a:fillRect/>
          </a:stretch>
        </p:blipFill>
        <p:spPr>
          <a:xfrm>
            <a:off x="-8092" y="0"/>
            <a:ext cx="9168066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FD1D40-3CCE-744D-EC34-EBB0C1F2FFCF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intom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iżomm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kmandamenti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tiegħi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jħarishom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801EF-0FA7-8583-BD11-0EEF424CF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0B62E5-B90E-FF1D-1395-21F23A5837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6" r="14500"/>
          <a:stretch>
            <a:fillRect/>
          </a:stretch>
        </p:blipFill>
        <p:spPr>
          <a:xfrm>
            <a:off x="0" y="1036"/>
            <a:ext cx="9144000" cy="686316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0B58C9A-E36A-27FF-43AA-5CA70A48B349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dak hu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jħobbni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u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iħobb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iħobbu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Missier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8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95454-C59E-16A2-753A-0F84314F0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667F1-E71B-3DBC-99EA-02E127CA3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6" r="14500"/>
          <a:stretch>
            <a:fillRect/>
          </a:stretch>
        </p:blipFill>
        <p:spPr>
          <a:xfrm>
            <a:off x="0" y="1036"/>
            <a:ext cx="9144000" cy="686316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CE1018-EFDE-2F54-1A45-B695DFF77339}"/>
              </a:ext>
            </a:extLst>
          </p:cNvPr>
          <p:cNvSpPr txBox="1">
            <a:spLocks/>
          </p:cNvSpPr>
          <p:nvPr/>
        </p:nvSpPr>
        <p:spPr>
          <a:xfrm>
            <a:off x="0" y="6309320"/>
            <a:ext cx="9155039" cy="57405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inħobbu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nurih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nnifsi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0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348880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12431-04D5-A81B-6B77-7C34905C3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r="13464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46592-719A-E699-4E27-E01BB6669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92ECBF-A8F2-6A08-1BB6-A927EC5609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3" r="13775"/>
          <a:stretch>
            <a:fillRect/>
          </a:stretch>
        </p:blipFill>
        <p:spPr>
          <a:xfrm>
            <a:off x="0" y="0"/>
            <a:ext cx="91398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6F4688-28A3-81E6-7A3E-C66FEC831EB1}"/>
              </a:ext>
            </a:extLst>
          </p:cNvPr>
          <p:cNvSpPr txBox="1"/>
          <p:nvPr/>
        </p:nvSpPr>
        <p:spPr>
          <a:xfrm>
            <a:off x="3383868" y="11663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03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6120680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jitqaddes Ismek,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tiġi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saltnatek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65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074508"/>
            <a:ext cx="6152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ikun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li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trid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int, kif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fis-sema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hekkda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-art.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96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152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Ħobżna ta’ kuljum agħtina llum,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aħfrilna dnubietna bħalma naħfru lil min hu ħati għalina,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4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ddaħħalniex fit-tiġrib, iżda eħlisna mid-deni.</a:t>
            </a:r>
            <a:endParaRPr lang="en-GB" sz="6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39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27255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2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8481A-7AC8-6B7E-C3E5-D479052F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763D5B6-5EE6-A03E-0E4F-144327953F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843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11049</TotalTime>
  <Words>1130</Words>
  <Application>Microsoft Office PowerPoint</Application>
  <PresentationFormat>On-screen Show (4:3)</PresentationFormat>
  <Paragraphs>323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7" baseType="lpstr"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Baldacchino Gabrielle at MHA - PHC</cp:lastModifiedBy>
  <cp:revision>410</cp:revision>
  <dcterms:created xsi:type="dcterms:W3CDTF">2012-10-18T12:41:12Z</dcterms:created>
  <dcterms:modified xsi:type="dcterms:W3CDTF">2026-03-14T13:33:43Z</dcterms:modified>
</cp:coreProperties>
</file>