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6" r:id="rId11"/>
    <p:sldId id="396" r:id="rId12"/>
    <p:sldId id="398" r:id="rId13"/>
    <p:sldId id="397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1277" r:id="rId26"/>
    <p:sldId id="1278" r:id="rId27"/>
    <p:sldId id="962" r:id="rId28"/>
    <p:sldId id="838" r:id="rId29"/>
    <p:sldId id="1247" r:id="rId30"/>
    <p:sldId id="1274" r:id="rId31"/>
    <p:sldId id="1272" r:id="rId32"/>
    <p:sldId id="1275" r:id="rId33"/>
    <p:sldId id="415" r:id="rId34"/>
    <p:sldId id="1066" r:id="rId35"/>
    <p:sldId id="1345" r:id="rId36"/>
    <p:sldId id="1346" r:id="rId37"/>
    <p:sldId id="1347" r:id="rId38"/>
    <p:sldId id="1348" r:id="rId39"/>
    <p:sldId id="1349" r:id="rId40"/>
    <p:sldId id="1350" r:id="rId41"/>
    <p:sldId id="1351" r:id="rId42"/>
    <p:sldId id="1352" r:id="rId43"/>
    <p:sldId id="1353" r:id="rId44"/>
    <p:sldId id="1354" r:id="rId45"/>
    <p:sldId id="1355" r:id="rId46"/>
    <p:sldId id="1356" r:id="rId47"/>
    <p:sldId id="1364" r:id="rId48"/>
    <p:sldId id="1357" r:id="rId49"/>
    <p:sldId id="1358" r:id="rId50"/>
    <p:sldId id="1359" r:id="rId51"/>
    <p:sldId id="1360" r:id="rId52"/>
    <p:sldId id="1361" r:id="rId53"/>
    <p:sldId id="1362" r:id="rId54"/>
    <p:sldId id="1363" r:id="rId55"/>
    <p:sldId id="1365" r:id="rId56"/>
    <p:sldId id="1366" r:id="rId57"/>
    <p:sldId id="1367" r:id="rId58"/>
    <p:sldId id="1368" r:id="rId59"/>
    <p:sldId id="1369" r:id="rId60"/>
    <p:sldId id="1370" r:id="rId61"/>
    <p:sldId id="1371" r:id="rId62"/>
    <p:sldId id="1372" r:id="rId63"/>
    <p:sldId id="1373" r:id="rId64"/>
    <p:sldId id="416" r:id="rId65"/>
    <p:sldId id="1300" r:id="rId66"/>
    <p:sldId id="417" r:id="rId67"/>
    <p:sldId id="418" r:id="rId68"/>
    <p:sldId id="419" r:id="rId69"/>
    <p:sldId id="420" r:id="rId70"/>
    <p:sldId id="421" r:id="rId71"/>
    <p:sldId id="422" r:id="rId72"/>
    <p:sldId id="423" r:id="rId73"/>
    <p:sldId id="424" r:id="rId74"/>
    <p:sldId id="425" r:id="rId75"/>
    <p:sldId id="426" r:id="rId76"/>
    <p:sldId id="427" r:id="rId77"/>
    <p:sldId id="428" r:id="rId78"/>
    <p:sldId id="429" r:id="rId79"/>
    <p:sldId id="430" r:id="rId80"/>
    <p:sldId id="431" r:id="rId81"/>
    <p:sldId id="432" r:id="rId82"/>
    <p:sldId id="433" r:id="rId83"/>
    <p:sldId id="434" r:id="rId84"/>
    <p:sldId id="435" r:id="rId85"/>
    <p:sldId id="436" r:id="rId86"/>
    <p:sldId id="475" r:id="rId87"/>
    <p:sldId id="1279" r:id="rId88"/>
    <p:sldId id="470" r:id="rId89"/>
    <p:sldId id="438" r:id="rId90"/>
    <p:sldId id="1280" r:id="rId91"/>
    <p:sldId id="441" r:id="rId92"/>
    <p:sldId id="443" r:id="rId93"/>
    <p:sldId id="473" r:id="rId94"/>
    <p:sldId id="444" r:id="rId95"/>
    <p:sldId id="445" r:id="rId96"/>
    <p:sldId id="446" r:id="rId97"/>
    <p:sldId id="447" r:id="rId98"/>
    <p:sldId id="476" r:id="rId99"/>
    <p:sldId id="448" r:id="rId100"/>
    <p:sldId id="449" r:id="rId101"/>
    <p:sldId id="450" r:id="rId102"/>
    <p:sldId id="451" r:id="rId103"/>
    <p:sldId id="1334" r:id="rId104"/>
    <p:sldId id="1335" r:id="rId105"/>
    <p:sldId id="1336" r:id="rId106"/>
    <p:sldId id="1337" r:id="rId107"/>
    <p:sldId id="1342" r:id="rId108"/>
    <p:sldId id="1343" r:id="rId109"/>
    <p:sldId id="1288" r:id="rId110"/>
    <p:sldId id="1291" r:id="rId111"/>
    <p:sldId id="454" r:id="rId112"/>
    <p:sldId id="455" r:id="rId113"/>
    <p:sldId id="1299" r:id="rId114"/>
    <p:sldId id="457" r:id="rId115"/>
    <p:sldId id="1292" r:id="rId116"/>
    <p:sldId id="459" r:id="rId117"/>
    <p:sldId id="1344" r:id="rId118"/>
    <p:sldId id="612" r:id="rId119"/>
    <p:sldId id="462" r:id="rId120"/>
    <p:sldId id="463" r:id="rId121"/>
    <p:sldId id="1296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6"/>
            <p14:sldId id="39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</p14:sldIdLst>
        </p14:section>
        <p14:section name="Kolletta" id="{081036B0-B579-470E-9D86-06209B2F4B9D}">
          <p14:sldIdLst>
            <p14:sldId id="1277"/>
            <p14:sldId id="1278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4"/>
            <p14:sldId id="1272"/>
            <p14:sldId id="1275"/>
            <p14:sldId id="415"/>
            <p14:sldId id="1066"/>
            <p14:sldId id="1345"/>
            <p14:sldId id="1346"/>
            <p14:sldId id="1347"/>
            <p14:sldId id="1348"/>
            <p14:sldId id="1349"/>
            <p14:sldId id="1350"/>
            <p14:sldId id="1351"/>
            <p14:sldId id="1352"/>
            <p14:sldId id="1353"/>
            <p14:sldId id="1354"/>
            <p14:sldId id="1355"/>
            <p14:sldId id="1356"/>
            <p14:sldId id="1364"/>
            <p14:sldId id="1357"/>
            <p14:sldId id="1358"/>
            <p14:sldId id="1359"/>
            <p14:sldId id="1360"/>
            <p14:sldId id="1361"/>
            <p14:sldId id="1362"/>
            <p14:sldId id="1363"/>
            <p14:sldId id="1365"/>
            <p14:sldId id="1366"/>
            <p14:sldId id="1367"/>
            <p14:sldId id="1368"/>
            <p14:sldId id="1369"/>
            <p14:sldId id="1370"/>
            <p14:sldId id="1371"/>
            <p14:sldId id="1372"/>
            <p14:sldId id="1373"/>
            <p14:sldId id="416"/>
            <p14:sldId id="1300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B3C122A6-7B92-48CF-8D6C-85803BDBEE66}">
          <p14:sldIdLst>
            <p14:sldId id="1334"/>
            <p14:sldId id="1335"/>
            <p14:sldId id="1336"/>
            <p14:sldId id="1337"/>
            <p14:sldId id="1342"/>
            <p14:sldId id="1343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  <p14:sldId id="1344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5033" autoAdjust="0"/>
  </p:normalViewPr>
  <p:slideViewPr>
    <p:cSldViewPr>
      <p:cViewPr varScale="1">
        <p:scale>
          <a:sx n="71" d="100"/>
          <a:sy n="71" d="100"/>
        </p:scale>
        <p:origin x="1622" y="283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03/01/2026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01/03/2026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196D8-B03F-8689-4BC6-0D563840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6" r="13775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1421904" y="5673152"/>
            <a:ext cx="6300192" cy="101566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It-Tielet Ħadd tal-Għid</a:t>
            </a: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64A71310-2757-1426-8F99-1700F1F7A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385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612068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jitqaddes Ismek,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tiġi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saltnatek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6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074508"/>
            <a:ext cx="615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trid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int, kif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fis-sema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hekkda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-art.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9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152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Ħobżna ta’ kuljum agħtina llum,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aħfrilna dnubietna bħalma naħfru lil min hu ħati għalina,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ddaħħalniex fit-tiġrib, iżda eħlisna mid-deni.</a:t>
            </a:r>
            <a:endParaRPr lang="en-GB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9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7255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8481A-7AC8-6B7E-C3E5-D479052F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763D5B6-5EE6-A03E-0E4F-14432795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43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1843950"/>
            <a:ext cx="2807832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tal-</a:t>
            </a:r>
            <a:r>
              <a:rPr lang="en-GB" sz="5000" b="1" i="1" dirty="0">
                <a:latin typeface="Candara" panose="020E0502030303020204" pitchFamily="34" charset="0"/>
                <a:cs typeface="AL BAYAN PLAIN" pitchFamily="2" charset="-78"/>
              </a:rPr>
              <a:t>Atti </a:t>
            </a:r>
            <a:r>
              <a:rPr lang="en-GB" sz="5000" b="1" i="1" dirty="0" err="1">
                <a:latin typeface="Candara" panose="020E0502030303020204" pitchFamily="34" charset="0"/>
                <a:cs typeface="AL BAYAN PLAIN" pitchFamily="2" charset="-78"/>
              </a:rPr>
              <a:t>tal-Appostli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8AE3D-4F19-1EEF-8C68-A87906F4DC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5" r="24024"/>
          <a:stretch>
            <a:fillRect/>
          </a:stretch>
        </p:blipFill>
        <p:spPr>
          <a:xfrm>
            <a:off x="2915336" y="0"/>
            <a:ext cx="6228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23325" y="1536174"/>
            <a:ext cx="399593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Mulej, int tgħallimni t-triq tal-ħajja.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0A952-7D7A-5196-3C25-F1794846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24" r="35038"/>
          <a:stretch>
            <a:fillRect/>
          </a:stretch>
        </p:blipFill>
        <p:spPr>
          <a:xfrm>
            <a:off x="3995936" y="5190"/>
            <a:ext cx="5148064" cy="68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107504" y="1545205"/>
            <a:ext cx="33838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Pietru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2FCB5-08B2-05DE-743B-C9807D21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12" r="21651"/>
          <a:stretch>
            <a:fillRect/>
          </a:stretch>
        </p:blipFill>
        <p:spPr>
          <a:xfrm>
            <a:off x="3491400" y="0"/>
            <a:ext cx="565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3635896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/>
              <a:t>Mulej, </a:t>
            </a:r>
            <a:r>
              <a:rPr lang="en-GB" sz="4400" b="1" dirty="0" err="1"/>
              <a:t>Ġesù</a:t>
            </a:r>
            <a:r>
              <a:rPr lang="en-GB" sz="4400" b="1" dirty="0"/>
              <a:t>, </a:t>
            </a:r>
            <a:r>
              <a:rPr lang="en-GB" sz="4400" b="1" dirty="0" err="1"/>
              <a:t>fissrilna</a:t>
            </a:r>
            <a:r>
              <a:rPr lang="en-GB" sz="4400" b="1" dirty="0"/>
              <a:t> l-</a:t>
            </a:r>
            <a:r>
              <a:rPr lang="en-GB" sz="4400" b="1" dirty="0" err="1"/>
              <a:t>Iskrittura</a:t>
            </a:r>
            <a:r>
              <a:rPr lang="en-GB" sz="4400" b="1" dirty="0"/>
              <a:t>;</a:t>
            </a:r>
          </a:p>
          <a:p>
            <a:pPr marL="0" indent="0" algn="ctr">
              <a:buNone/>
            </a:pPr>
            <a:r>
              <a:rPr lang="en-GB" sz="4400" b="1" dirty="0" err="1"/>
              <a:t>ħeġġilna</a:t>
            </a:r>
            <a:r>
              <a:rPr lang="en-GB" sz="4400" b="1" dirty="0"/>
              <a:t> </a:t>
            </a:r>
            <a:r>
              <a:rPr lang="en-GB" sz="4400" b="1" dirty="0" err="1"/>
              <a:t>qalbna</a:t>
            </a:r>
            <a:r>
              <a:rPr lang="en-GB" sz="4400" b="1" dirty="0"/>
              <a:t>, int u </a:t>
            </a:r>
            <a:r>
              <a:rPr lang="en-GB" sz="4400" b="1" dirty="0" err="1"/>
              <a:t>tkellimna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3507D-1AD2-8830-CFCB-6DAD6F95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15" r="25002"/>
          <a:stretch>
            <a:fillRect/>
          </a:stretch>
        </p:blipFill>
        <p:spPr>
          <a:xfrm>
            <a:off x="3743401" y="0"/>
            <a:ext cx="5400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720840"/>
            <a:ext cx="34140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54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5400" b="1" i="1" dirty="0">
                <a:latin typeface="Candara" panose="020E0502030303020204" pitchFamily="34" charset="0"/>
                <a:cs typeface="AL BAYAN PLAIN" pitchFamily="2" charset="-78"/>
              </a:rPr>
              <a:t>Luqa</a:t>
            </a:r>
            <a:endParaRPr lang="mt-MT" sz="115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FF4EA-97FF-19BC-7C9B-20B967C9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3464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C9509-4577-B65E-B48E-3B60F85E2A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0" r="16139"/>
          <a:stretch>
            <a:fillRect/>
          </a:stretch>
        </p:blipFill>
        <p:spPr>
          <a:xfrm>
            <a:off x="-1" y="0"/>
            <a:ext cx="9144001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Dakinhar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stess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fl-ewwel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tal-ġimgħa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tnejn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B7302-096F-906A-201A-AB742F20D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5C558-6BD3-C049-76B3-5AAC030B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0" r="16139"/>
          <a:stretch>
            <a:fillRect/>
          </a:stretch>
        </p:blipFill>
        <p:spPr>
          <a:xfrm>
            <a:off x="-1" y="0"/>
            <a:ext cx="9144001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4AA8EF-35DF-04A5-1444-64CB4CC4C815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9785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 sejrin lejn raħal jismu Għemmaws, xi sittin stadju bogħod minn Ġerusalemm,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6C858-4C1C-203D-C2EF-EEE51650E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8CCC91-7347-EF51-9875-B70B4D7B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0" r="16139"/>
          <a:stretch>
            <a:fillRect/>
          </a:stretch>
        </p:blipFill>
        <p:spPr>
          <a:xfrm>
            <a:off x="-1" y="0"/>
            <a:ext cx="9144001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0B1A19-D68F-84B4-04E6-15CE808C68C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jitħaddtu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bejniethom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Huma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jitħaddtu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jitkixxfu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bejniethom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7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A6BA-0E3F-F75A-F7CB-9421C5A80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5FDF2F-6D3E-A066-C2CE-1801447C6E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6" r="13775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9A7AAE8-13E4-C798-3FBD-6D2F9EFE7A1C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nnifsu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resaq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lejhom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miexi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B6FA7-E6D6-C425-339A-86BCA1F93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DF508-8144-EA9C-DDC2-9F4D4A6A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6" r="13775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4C4778-C4A0-E97E-11D4-ED9E7D8B7A55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għajnejhom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kellhom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jżommhom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setgħux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jagħrfuh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U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7ED9F-29AC-7EED-BEE6-96DD444DD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8407B-F441-1445-5E55-08AED9C3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6" r="13775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571B3F-229B-B48F-12F4-DD313AA63D1A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tgħidu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bejnietkom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miexja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U huma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waqfu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4997D-F3CB-FAC8-C9B7-D789B04A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D238EE-4DFF-238C-9374-03832C9255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6" r="12988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B90509-6893-565A-02FA-A8E4346305C8}"/>
              </a:ext>
            </a:extLst>
          </p:cNvPr>
          <p:cNvSpPr txBox="1">
            <a:spLocks/>
          </p:cNvSpPr>
          <p:nvPr/>
        </p:nvSpPr>
        <p:spPr>
          <a:xfrm>
            <a:off x="0" y="5949280"/>
            <a:ext cx="9155039" cy="93409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b’ħarsa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niket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wiċċhom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Kleofa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A7C43-DBC8-CC59-C9ED-246C97C73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E968C-B6D1-56BA-6E26-A936A961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6" r="12988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6047C6-79E9-82FE-9AFF-28BA613FF72E}"/>
              </a:ext>
            </a:extLst>
          </p:cNvPr>
          <p:cNvSpPr txBox="1">
            <a:spLocks/>
          </p:cNvSpPr>
          <p:nvPr/>
        </p:nvSpPr>
        <p:spPr>
          <a:xfrm>
            <a:off x="0" y="5949280"/>
            <a:ext cx="9155039" cy="93409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wieġeb u qallu: “Inti waħdek il-barrani f’Ġerusalemm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C26DD-E909-988B-9FF4-F62AE2139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79B61-8ABA-F551-5C30-2ECDE5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6" r="12988"/>
          <a:stretch>
            <a:fillRect/>
          </a:stretch>
        </p:blipFill>
        <p:spPr>
          <a:xfrm>
            <a:off x="0" y="0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213DBC-F7C7-3010-32DD-526DEA2D7914}"/>
              </a:ext>
            </a:extLst>
          </p:cNvPr>
          <p:cNvSpPr txBox="1">
            <a:spLocks/>
          </p:cNvSpPr>
          <p:nvPr/>
        </p:nvSpPr>
        <p:spPr>
          <a:xfrm>
            <a:off x="0" y="5805264"/>
            <a:ext cx="9155039" cy="107810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tafx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x’ġara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f’dawn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X’ġara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staqsiehom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6BB3E-5212-58F8-E55B-FBD2D73D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426F6-232A-AC14-39BD-A7827502C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07" r="11414"/>
          <a:stretch>
            <a:fillRect/>
          </a:stretch>
        </p:blipFill>
        <p:spPr>
          <a:xfrm>
            <a:off x="0" y="6423"/>
            <a:ext cx="9155038" cy="687694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04F4E9-E504-9475-7926-A48A1378E6B8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Nazaret,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profeta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setgħan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fl-għemil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kliem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7ABDE-C51F-9459-8263-AE5542C0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1940E-87AC-FDB8-BF1D-5B1D448C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07" r="11414"/>
          <a:stretch>
            <a:fillRect/>
          </a:stretch>
        </p:blipFill>
        <p:spPr>
          <a:xfrm>
            <a:off x="0" y="6423"/>
            <a:ext cx="9155038" cy="687694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DF9D27C-7F7A-6ED7-9F7E-23DDF8D6FDE3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Alla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poplu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kif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qassisin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il-kbar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kapijiet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tagħna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6E47B-5C3C-6B7E-EFDE-4317D91BF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B63321-9E44-3954-0F74-CF60F394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07" r="11414"/>
          <a:stretch>
            <a:fillRect/>
          </a:stretch>
        </p:blipFill>
        <p:spPr>
          <a:xfrm>
            <a:off x="0" y="6423"/>
            <a:ext cx="9155038" cy="687694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157351-8927-8CC7-36AF-ADE2793374F8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f’idejn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gvernatur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ikkundannat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għall-mewt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sallbuh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FB1EF-5A2A-0484-2C18-284D7870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AE04F-E9EB-51AB-34F5-642F9D47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88" r="5113"/>
          <a:stretch>
            <a:fillRect/>
          </a:stretch>
        </p:blipFill>
        <p:spPr>
          <a:xfrm>
            <a:off x="-1" y="-11291"/>
            <a:ext cx="9155039" cy="689466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C39CB2-E02A-6405-897A-5B27FAA32353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Aħna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konna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nittamaw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jifdi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Iżrael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CF8D5-419F-E385-E8C7-47859018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BE9724-7C96-5A9E-2CE7-59446E34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88" r="5113"/>
          <a:stretch>
            <a:fillRect/>
          </a:stretch>
        </p:blipFill>
        <p:spPr>
          <a:xfrm>
            <a:off x="-1" y="-11291"/>
            <a:ext cx="9155039" cy="689466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1920442-9586-7E19-0C15-6F68A221089B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kollox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għaddew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tlitt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ijiem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dawn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ġrajja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67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5AF6B-5D04-558A-3784-81AF205F8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56145-773A-03C0-12A3-3D995760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88" r="5113"/>
          <a:stretch>
            <a:fillRect/>
          </a:stretch>
        </p:blipFill>
        <p:spPr>
          <a:xfrm>
            <a:off x="-1" y="-11291"/>
            <a:ext cx="9155039" cy="689466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969224-A2FC-A76F-0513-3564F241759B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Issa wkoll xi wħud min-nisa tagħna ħasduna, għax marru kmieni ħdejn il-qabar u l-katavru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55AB-0DD2-AC72-4279-F6740FDD9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A4F0A0-2C8E-7694-B0B6-7EE0D4E9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5" r="12166"/>
          <a:stretch>
            <a:fillRect/>
          </a:stretch>
        </p:blipFill>
        <p:spPr>
          <a:xfrm>
            <a:off x="0" y="0"/>
            <a:ext cx="9144000" cy="688570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DBE2FE-8497-EF3C-5AED-F85E392110D3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sabuhx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dehrulhom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anġli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9D1BF-9CC0-73C4-18EC-CC6939013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F7856-2EFF-0E88-7A15-DA3566C62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5" r="12166"/>
          <a:stretch>
            <a:fillRect/>
          </a:stretch>
        </p:blipFill>
        <p:spPr>
          <a:xfrm>
            <a:off x="0" y="0"/>
            <a:ext cx="9144000" cy="688570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DD2BD6-1BA0-5A47-69FC-C823718FD47A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ħdejn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qabar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wħud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kollox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6CA41-4D20-0CF7-6C71-61E87E5FC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00FB9-8662-AD49-3986-105F29FD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00" r="11413"/>
          <a:stretch>
            <a:fillRect/>
          </a:stretch>
        </p:blipFill>
        <p:spPr>
          <a:xfrm>
            <a:off x="-13253" y="-14311"/>
            <a:ext cx="9155039" cy="68976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ED680B-50F3-AACB-C266-E140AF9785A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rawhx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“Kemm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boloh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temmnu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445D1-6AC3-094C-98A0-B7B5948F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743EB-087D-B56D-6FB0-CCA7E876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00" r="11413"/>
          <a:stretch>
            <a:fillRect/>
          </a:stretch>
        </p:blipFill>
        <p:spPr>
          <a:xfrm>
            <a:off x="-13253" y="-14311"/>
            <a:ext cx="9155039" cy="68976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5A29E7B-A34A-5CEF-5AB5-40768EB84A5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profeti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 U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kellux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Messija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jbati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jidħol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glorja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F00E4-0E3C-F523-745F-F7F015946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0E590E-9756-B55D-4A34-EEC8053B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r="12201"/>
          <a:stretch>
            <a:fillRect/>
          </a:stretch>
        </p:blipFill>
        <p:spPr>
          <a:xfrm>
            <a:off x="0" y="-6018"/>
            <a:ext cx="9144000" cy="68893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1F630A6-659A-0142-CA34-743A4C4A9F93}"/>
              </a:ext>
            </a:extLst>
          </p:cNvPr>
          <p:cNvSpPr txBox="1">
            <a:spLocks/>
          </p:cNvSpPr>
          <p:nvPr/>
        </p:nvSpPr>
        <p:spPr>
          <a:xfrm>
            <a:off x="0" y="5949280"/>
            <a:ext cx="9155039" cy="93409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beda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Mosè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l-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profeti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jfissrilhom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kulma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fl-Iskrittura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fuqu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5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46067-96D4-1BB4-409D-F3B3AA7C9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6B523-1712-6CB3-D524-29923AAF71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r="12201"/>
          <a:stretch>
            <a:fillRect/>
          </a:stretch>
        </p:blipFill>
        <p:spPr>
          <a:xfrm>
            <a:off x="0" y="-6018"/>
            <a:ext cx="9144000" cy="68893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D8CC6A7-C2CA-4561-543C-08B3362D7118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qorbu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ir-raħal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sejrin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għamel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tabirruħu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se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sejjer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aktar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F40AF-4AA7-8B11-4F7C-ABB748BC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4D0C2-AF2D-5307-7E7A-E1F37AEF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7" r="9051"/>
          <a:stretch>
            <a:fillRect/>
          </a:stretch>
        </p:blipFill>
        <p:spPr>
          <a:xfrm>
            <a:off x="0" y="0"/>
            <a:ext cx="913988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BDDE4B-3E9E-D53E-FD76-3D3789E45554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’il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bogħod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ġegħluh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Ibqa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926AA-53EC-70B7-69CC-6E703E521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444165-E98C-5800-6E51-43E168FC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7" r="9051"/>
          <a:stretch>
            <a:fillRect/>
          </a:stretch>
        </p:blipFill>
        <p:spPr>
          <a:xfrm>
            <a:off x="0" y="0"/>
            <a:ext cx="913988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B6957A-F3CA-5ED8-CCDC-24146CB60DE5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ħafna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wasal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jintemm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joqgħod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14820-B595-BD8E-B9E1-CE5DB36B9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B4D4F-6E4E-332E-D584-238F92DC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88" r="5900"/>
          <a:stretch>
            <a:fillRect/>
          </a:stretch>
        </p:blipFill>
        <p:spPr>
          <a:xfrm>
            <a:off x="0" y="676"/>
            <a:ext cx="9155038" cy="688269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15CEC6-5A1A-20E4-B1E4-B240EA8DC2F4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waqt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mejda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qabad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barka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qasmu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tahulhom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2EEA7-42AC-E0DD-2969-478327102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895A7-A381-19A9-84BD-EB95099A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8" r="17713"/>
          <a:stretch>
            <a:fillRect/>
          </a:stretch>
        </p:blipFill>
        <p:spPr>
          <a:xfrm>
            <a:off x="0" y="1"/>
            <a:ext cx="9144000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62316C4-5A92-C429-84E2-60F7D6F97AA6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infetħulhom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għajnejhom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għarfuh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2BBE-6020-74BB-BCEA-E02E8BFA8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67FAAE-84F8-0D97-19DC-22DB3424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9" r="12988"/>
          <a:stretch>
            <a:fillRect/>
          </a:stretch>
        </p:blipFill>
        <p:spPr>
          <a:xfrm>
            <a:off x="-1" y="0"/>
            <a:ext cx="9144001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7CABC2-E5B9-E19C-CF56-980BD8D3DCC2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lill-ieħor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kinitx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imkebbsa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qalbna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BBD2-E92A-2281-7FAB-F76015402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5277-41BB-E22D-1941-74CB57AE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9" r="12988"/>
          <a:stretch>
            <a:fillRect/>
          </a:stretch>
        </p:blipFill>
        <p:spPr>
          <a:xfrm>
            <a:off x="-1" y="0"/>
            <a:ext cx="9144001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6E231C-D6C9-E023-159F-AC0962D06F9E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jkellimna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triq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jfissrilna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Iskrittura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Dak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stess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reġgħu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lura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Ġerusalemm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53CAE-9B5E-A879-D74F-FB11B4A9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77C758-F420-296E-D902-14CB8D70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14" r="12988"/>
          <a:stretch>
            <a:fillRect/>
          </a:stretch>
        </p:blipFill>
        <p:spPr>
          <a:xfrm>
            <a:off x="-17242" y="0"/>
            <a:ext cx="9172281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1365788-4B1B-E4ED-619E-C6AE20E12BFB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 sabu lill-Ħdax u lil sħabhom miġbura flimkien, u dawn qalulhom: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0A8B1-7EF6-FAF2-1095-079F927A2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1B370-BED7-8B58-61ED-09C62EB9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r="13775"/>
          <a:stretch>
            <a:fillRect/>
          </a:stretch>
        </p:blipFill>
        <p:spPr>
          <a:xfrm>
            <a:off x="-23936" y="541"/>
            <a:ext cx="9167935" cy="688282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991EFE-AA86-0A3D-BC8B-77B68831897A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“Il-Mulej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deher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Xmun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!”. U huma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tarrfulhom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ġralhom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A84D8-26ED-8466-33E5-4FE2D1843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6C081-0047-1A2E-61A1-0FD9D7ED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r="13775"/>
          <a:stretch>
            <a:fillRect/>
          </a:stretch>
        </p:blipFill>
        <p:spPr>
          <a:xfrm>
            <a:off x="-23936" y="541"/>
            <a:ext cx="9167935" cy="688282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07CE47-77AD-F0AF-4915-14AB8834FBB7}"/>
              </a:ext>
            </a:extLst>
          </p:cNvPr>
          <p:cNvSpPr txBox="1">
            <a:spLocks/>
          </p:cNvSpPr>
          <p:nvPr/>
        </p:nvSpPr>
        <p:spPr>
          <a:xfrm>
            <a:off x="0" y="6237312"/>
            <a:ext cx="9155039" cy="64605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triq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għarfuh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qsim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348880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12431-04D5-A81B-6B77-7C34905C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3464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6592-719A-E699-4E27-E01BB666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81E4F-9506-C44C-066D-642F2B8F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88" r="5900"/>
          <a:stretch>
            <a:fillRect/>
          </a:stretch>
        </p:blipFill>
        <p:spPr>
          <a:xfrm>
            <a:off x="0" y="676"/>
            <a:ext cx="9155038" cy="6882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F4688-28A3-81E6-7A3E-C66FEC831EB1}"/>
              </a:ext>
            </a:extLst>
          </p:cNvPr>
          <p:cNvSpPr txBox="1"/>
          <p:nvPr/>
        </p:nvSpPr>
        <p:spPr>
          <a:xfrm>
            <a:off x="3635896" y="11663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solidFill>
                <a:schemeClr val="bg1"/>
              </a:solidFill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10873</TotalTime>
  <Words>1407</Words>
  <Application>Microsoft Office PowerPoint</Application>
  <PresentationFormat>On-screen Show (4:3)</PresentationFormat>
  <Paragraphs>343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Gabrielle Baldacchino</cp:lastModifiedBy>
  <cp:revision>402</cp:revision>
  <dcterms:created xsi:type="dcterms:W3CDTF">2012-10-18T12:41:12Z</dcterms:created>
  <dcterms:modified xsi:type="dcterms:W3CDTF">2026-03-01T19:56:34Z</dcterms:modified>
</cp:coreProperties>
</file>